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6" r:id="rId17"/>
    <p:sldId id="277" r:id="rId18"/>
    <p:sldId id="278" r:id="rId19"/>
    <p:sldId id="279" r:id="rId20"/>
    <p:sldId id="280" r:id="rId21"/>
    <p:sldId id="28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4926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20" y="-3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2236CE-A067-D546-9547-4315BC244ECD}" type="datetimeFigureOut">
              <a:rPr lang="en-US" smtClean="0"/>
              <a:t>2/6/17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BD760-AFFB-3042-861F-032B8A0317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Switch</a:t>
            </a:r>
            <a:r>
              <a:rPr lang="en-US" baseline="0" dirty="0" smtClean="0"/>
              <a:t> atomic mass and atomic number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BD760-AFFB-3042-861F-032B8A0317E6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Tranistion</a:t>
            </a:r>
            <a:r>
              <a:rPr lang="en-US" baseline="0" dirty="0" smtClean="0"/>
              <a:t> metals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BD760-AFFB-3042-861F-032B8A0317E6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 to titanium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BD760-AFFB-3042-861F-032B8A0317E6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1C62-994E-4E98-B4D2-99E2558BBD54}" type="datetimeFigureOut">
              <a:rPr lang="en-US" smtClean="0"/>
              <a:pPr/>
              <a:t>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6E21D-886C-4CD5-8ACB-A20908B52B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10194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1C62-994E-4E98-B4D2-99E2558BBD54}" type="datetimeFigureOut">
              <a:rPr lang="en-US" smtClean="0"/>
              <a:pPr/>
              <a:t>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6E21D-886C-4CD5-8ACB-A20908B52B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41287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1C62-994E-4E98-B4D2-99E2558BBD54}" type="datetimeFigureOut">
              <a:rPr lang="en-US" smtClean="0"/>
              <a:pPr/>
              <a:t>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6E21D-886C-4CD5-8ACB-A20908B52B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66118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1C62-994E-4E98-B4D2-99E2558BBD54}" type="datetimeFigureOut">
              <a:rPr lang="en-US" smtClean="0"/>
              <a:pPr/>
              <a:t>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6E21D-886C-4CD5-8ACB-A20908B52B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9388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1C62-994E-4E98-B4D2-99E2558BBD54}" type="datetimeFigureOut">
              <a:rPr lang="en-US" smtClean="0"/>
              <a:pPr/>
              <a:t>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6E21D-886C-4CD5-8ACB-A20908B52B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0325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1C62-994E-4E98-B4D2-99E2558BBD54}" type="datetimeFigureOut">
              <a:rPr lang="en-US" smtClean="0"/>
              <a:pPr/>
              <a:t>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6E21D-886C-4CD5-8ACB-A20908B52B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55860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1C62-994E-4E98-B4D2-99E2558BBD54}" type="datetimeFigureOut">
              <a:rPr lang="en-US" smtClean="0"/>
              <a:pPr/>
              <a:t>2/6/17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6E21D-886C-4CD5-8ACB-A20908B52B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68692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1C62-994E-4E98-B4D2-99E2558BBD54}" type="datetimeFigureOut">
              <a:rPr lang="en-US" smtClean="0"/>
              <a:pPr/>
              <a:t>2/6/17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6E21D-886C-4CD5-8ACB-A20908B52B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55149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1C62-994E-4E98-B4D2-99E2558BBD54}" type="datetimeFigureOut">
              <a:rPr lang="en-US" smtClean="0"/>
              <a:pPr/>
              <a:t>2/6/17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6E21D-886C-4CD5-8ACB-A20908B52B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4285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1C62-994E-4E98-B4D2-99E2558BBD54}" type="datetimeFigureOut">
              <a:rPr lang="en-US" smtClean="0"/>
              <a:pPr/>
              <a:t>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6E21D-886C-4CD5-8ACB-A20908B52B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38571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1C62-994E-4E98-B4D2-99E2558BBD54}" type="datetimeFigureOut">
              <a:rPr lang="en-US" smtClean="0"/>
              <a:pPr/>
              <a:t>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6E21D-886C-4CD5-8ACB-A20908B52B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15555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B1C62-994E-4E98-B4D2-99E2558BBD54}" type="datetimeFigureOut">
              <a:rPr lang="en-US" smtClean="0"/>
              <a:pPr/>
              <a:t>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6E21D-886C-4CD5-8ACB-A20908B52B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81506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Practice Test Answers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ODDS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4484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853" y="202573"/>
            <a:ext cx="11435769" cy="652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3941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End of Odds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5086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Practice Exam Answers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9402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734" y="2777510"/>
            <a:ext cx="11854266" cy="1223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0775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93" y="2893163"/>
            <a:ext cx="11989614" cy="1108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7771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95" y="2630844"/>
            <a:ext cx="10972609" cy="112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6683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9718" y="365125"/>
            <a:ext cx="8413101" cy="6181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7780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137" y="1690688"/>
            <a:ext cx="11262157" cy="3707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7799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291" y="2746341"/>
            <a:ext cx="11541418" cy="7824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80239" y="3636436"/>
            <a:ext cx="36658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Titanium not germanium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4004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036" y="2624115"/>
            <a:ext cx="11843964" cy="1922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5281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662" y="2807594"/>
            <a:ext cx="11710338" cy="1053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3135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Evens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7068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“Before tomorrow’s exam, I need to study _____________________.”</a:t>
            </a:r>
          </a:p>
          <a:p>
            <a:r>
              <a:rPr lang="en-US" sz="4000" dirty="0" smtClean="0"/>
              <a:t>“I think I will do great on _______________________ tomorrow.”</a:t>
            </a:r>
          </a:p>
          <a:p>
            <a:r>
              <a:rPr lang="en-US" sz="4000" dirty="0" smtClean="0"/>
              <a:t>“I _______________ need to complete the study guide before tomorrow.”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6359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423" y="2748868"/>
            <a:ext cx="11544101" cy="1252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1032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44270"/>
          <a:stretch/>
        </p:blipFill>
        <p:spPr>
          <a:xfrm>
            <a:off x="1196019" y="2673680"/>
            <a:ext cx="9799962" cy="1747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0442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022" y="2099257"/>
            <a:ext cx="11485723" cy="2718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3576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615" y="1557337"/>
            <a:ext cx="10952769" cy="3632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1885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697" y="1281112"/>
            <a:ext cx="10706193" cy="3110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2623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548" y="1497616"/>
            <a:ext cx="11108845" cy="330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9746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462" y="2771428"/>
            <a:ext cx="10956109" cy="7831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5518" y="3434411"/>
            <a:ext cx="43875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Transition metals not carbon family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6492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75</Words>
  <Application>Microsoft Macintosh PowerPoint</Application>
  <PresentationFormat>Custom</PresentationFormat>
  <Paragraphs>18</Paragraphs>
  <Slides>21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Practice Test Answers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End of Odds</vt:lpstr>
      <vt:lpstr>Practice Exam Answers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End of Evens</vt:lpstr>
      <vt:lpstr>Exit Ticket </vt:lpstr>
    </vt:vector>
  </TitlesOfParts>
  <Company>MSD of Pike Township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Practice Test Answers</dc:title>
  <dc:creator>Isaac Adams</dc:creator>
  <cp:lastModifiedBy>Jackson Reighard</cp:lastModifiedBy>
  <cp:revision>4</cp:revision>
  <dcterms:created xsi:type="dcterms:W3CDTF">2017-02-06T19:21:17Z</dcterms:created>
  <dcterms:modified xsi:type="dcterms:W3CDTF">2017-02-06T21:08:23Z</dcterms:modified>
</cp:coreProperties>
</file>